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5D70FCF-8EF2-4C31-8DE1-9195E5B23C79}"/>
    <pc:docChg chg="custSel modSld">
      <pc:chgData name="Narelle Wheaton" userId="6e1b2b30-480e-4f91-806b-6735d5b9e446" providerId="ADAL" clId="{25D70FCF-8EF2-4C31-8DE1-9195E5B23C79}" dt="2023-06-14T06:35:05.330" v="16" actId="404"/>
      <pc:docMkLst>
        <pc:docMk/>
      </pc:docMkLst>
      <pc:sldChg chg="modSp mod">
        <pc:chgData name="Narelle Wheaton" userId="6e1b2b30-480e-4f91-806b-6735d5b9e446" providerId="ADAL" clId="{25D70FCF-8EF2-4C31-8DE1-9195E5B23C79}" dt="2023-06-14T06:34:51.381" v="13" actId="404"/>
        <pc:sldMkLst>
          <pc:docMk/>
          <pc:sldMk cId="2827577822" sldId="256"/>
        </pc:sldMkLst>
        <pc:spChg chg="mod">
          <ac:chgData name="Narelle Wheaton" userId="6e1b2b30-480e-4f91-806b-6735d5b9e446" providerId="ADAL" clId="{25D70FCF-8EF2-4C31-8DE1-9195E5B23C79}" dt="2023-06-14T06:34:51.381" v="13" actId="404"/>
          <ac:spMkLst>
            <pc:docMk/>
            <pc:sldMk cId="2827577822" sldId="256"/>
            <ac:spMk id="3" creationId="{56C0E822-6E82-4AD0-80E1-21245C14FF3F}"/>
          </ac:spMkLst>
        </pc:spChg>
      </pc:sldChg>
      <pc:sldChg chg="modSp mod">
        <pc:chgData name="Narelle Wheaton" userId="6e1b2b30-480e-4f91-806b-6735d5b9e446" providerId="ADAL" clId="{25D70FCF-8EF2-4C31-8DE1-9195E5B23C79}" dt="2023-06-14T06:34:57.195" v="14" actId="404"/>
        <pc:sldMkLst>
          <pc:docMk/>
          <pc:sldMk cId="764524967" sldId="257"/>
        </pc:sldMkLst>
        <pc:spChg chg="mod">
          <ac:chgData name="Narelle Wheaton" userId="6e1b2b30-480e-4f91-806b-6735d5b9e446" providerId="ADAL" clId="{25D70FCF-8EF2-4C31-8DE1-9195E5B23C79}" dt="2023-06-14T06:34:57.195" v="14" actId="404"/>
          <ac:spMkLst>
            <pc:docMk/>
            <pc:sldMk cId="764524967" sldId="257"/>
            <ac:spMk id="3" creationId="{56C0E822-6E82-4AD0-80E1-21245C14FF3F}"/>
          </ac:spMkLst>
        </pc:spChg>
      </pc:sldChg>
      <pc:sldChg chg="modSp mod">
        <pc:chgData name="Narelle Wheaton" userId="6e1b2b30-480e-4f91-806b-6735d5b9e446" providerId="ADAL" clId="{25D70FCF-8EF2-4C31-8DE1-9195E5B23C79}" dt="2023-06-14T06:35:01.042" v="15" actId="404"/>
        <pc:sldMkLst>
          <pc:docMk/>
          <pc:sldMk cId="2578258526" sldId="258"/>
        </pc:sldMkLst>
        <pc:spChg chg="mod">
          <ac:chgData name="Narelle Wheaton" userId="6e1b2b30-480e-4f91-806b-6735d5b9e446" providerId="ADAL" clId="{25D70FCF-8EF2-4C31-8DE1-9195E5B23C79}" dt="2023-06-14T06:35:01.042" v="15" actId="404"/>
          <ac:spMkLst>
            <pc:docMk/>
            <pc:sldMk cId="2578258526" sldId="258"/>
            <ac:spMk id="3" creationId="{56C0E822-6E82-4AD0-80E1-21245C14FF3F}"/>
          </ac:spMkLst>
        </pc:spChg>
      </pc:sldChg>
      <pc:sldChg chg="modSp mod">
        <pc:chgData name="Narelle Wheaton" userId="6e1b2b30-480e-4f91-806b-6735d5b9e446" providerId="ADAL" clId="{25D70FCF-8EF2-4C31-8DE1-9195E5B23C79}" dt="2023-06-14T06:35:05.330" v="16" actId="404"/>
        <pc:sldMkLst>
          <pc:docMk/>
          <pc:sldMk cId="2907007613" sldId="259"/>
        </pc:sldMkLst>
        <pc:spChg chg="mod">
          <ac:chgData name="Narelle Wheaton" userId="6e1b2b30-480e-4f91-806b-6735d5b9e446" providerId="ADAL" clId="{25D70FCF-8EF2-4C31-8DE1-9195E5B23C79}" dt="2023-06-14T06:35:05.330" v="16" actId="404"/>
          <ac:spMkLst>
            <pc:docMk/>
            <pc:sldMk cId="2907007613" sldId="259"/>
            <ac:spMk id="3" creationId="{56C0E822-6E82-4AD0-80E1-21245C14FF3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58CA0-62F4-47BF-8720-F2657D56DE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3B054F-D915-4A0A-8B97-74EC7E4DF0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CC947-5E6F-4B89-B96F-12048CE22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440F8-56F9-4DBC-A63D-4D88E4A0E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BC770-C8BC-454A-9180-11896E6FE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9217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80758-3244-4475-BB80-E7177629B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9E2112-12F8-4521-869F-6F5A49584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224BF5-526A-4952-AC9B-AAC2CD2B44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48E209-4233-4CD9-9EF0-4984CAE8B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4FCD5-7679-4DE9-A97E-E12AD78B7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3968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446422-4D97-432F-B30B-3453ABD379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055428-2577-4973-85F4-753B2294CD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1D2353-C79C-43EF-A5D5-449191E61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484C0-7E43-4A2F-9F13-59BBD0EB9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F4447-FA4A-4BF5-A470-844E208F2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8960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24782F-3202-4CA5-909C-5FAF6D820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86EBD2-8645-468B-8955-933B3B2049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74082-5D15-4E3F-85C4-991D8813D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4E02C1-103C-4497-A521-D77069ECA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A4B23-F9F0-4BE2-B5EB-295D9E9A9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282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96C5B-71E1-4A35-B38F-83AD655CF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17969-886B-497C-82AD-38F10ED969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6DB9B-3ABD-4B08-BC92-74D4EC8BD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E3FF8A-1057-4BCB-BA3E-F2A8AE8CC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0D741B-3173-4053-958A-D17D654FA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3407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D95B7-3874-4385-8BD4-51595DAAB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9AD98E-E0BE-4AC0-A140-75C65BBF67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D4D4B7-F1BA-4271-A7B3-BCB972E782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736AD6-0889-43A8-9708-051EF20FB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36A76D-071A-4FC5-9ABA-8738938AF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791874-9A04-489F-ACC3-71B583C4D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3485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45121-34B2-4FA7-BF9D-6A2506FA0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81E3F4-1F65-4A19-AFF0-CEEFBFA71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D292C0-C452-4160-9274-C59BACD318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9F5B72-4912-4AE6-952C-907C7AA848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319A08-A0CA-4FD4-AAEE-5A2BEF013F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A1E2D8-6058-46D6-83CA-D1A8F3648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AF09D8-7FAC-42B7-AC79-126125089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BB304D-B566-40A7-9DE8-8B5C085C8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8071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EE31B-2DCF-44BA-8BF7-7E864FA52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B70F42-CBF1-4FCB-BA65-1CAF220C9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7DFAED-5242-45A0-AB36-2901D865B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7F6A6F-719F-40EE-A8C6-C88FFC29B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6117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CE3435-1D04-418A-B0C2-BAEDED2B8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09D3CB-E987-49BA-9EC2-032CD9A7D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656C7C-18FF-4AA2-98BE-7DE0A27B7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2384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8E473-8729-4141-AF92-0CFEBAF49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4A2CE-89D2-49E0-9768-A8F045CD38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E61D74-3FD7-4A3B-9B8F-A128D2DFE0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742194-2E57-406A-9A15-F1E174DE1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AED969-3971-4E16-9497-5775518FF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A93618-EDCB-4AA6-A7C2-29A2692BD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5969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57296-CA76-48F8-9C98-616237F9B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0363C1-2201-4DD4-90CF-289091EDAF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B08A85-9EED-46AB-904C-9D4FF77ABF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1BAEAA-4C28-4944-AD48-3F8BB5860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C8C1FA-4F37-4A08-9488-B2A9DFD18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09803D-4C2F-4E5E-B506-0A83C3CC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6129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728D73-F159-46A7-9AE0-02C30A349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864B6-4EF3-4147-8237-68BA84079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89637-023D-4D52-A29D-965CACA46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9C183-40EF-418B-9EA3-9EE97BE716D2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A598F-E522-485A-A6CF-760382707D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01B1CB-6E66-499B-8ED9-C3273B40CE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2B19E-8024-4F67-81E3-E38207295AF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628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6C0E822-6E82-4AD0-80E1-21245C14FF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6154"/>
            <a:ext cx="9144000" cy="4165691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again to Thy dear name we raise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one accord our parting hymn of praise;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stand to bless Thee ere our worship cease,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Then, lowly kneeling, wait Thy word of peace.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577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6C0E822-6E82-4AD0-80E1-21245C14FF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1634" y="1759812"/>
            <a:ext cx="9988731" cy="333837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Grant us Thy peace upon our homeward way;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Thee begun, with Thee shall end the day;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Guard Thou the lips from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hearts from shame,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in this house have called upon Thy name.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524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6C0E822-6E82-4AD0-80E1-21245C14FF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63720"/>
            <a:ext cx="9144000" cy="393055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Grant us Thy peace,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the coming night,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Turn Thou for us its darkness into light;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harm and danger keep Thy children free,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dark and light are both alike to Thee.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258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6C0E822-6E82-4AD0-80E1-21245C14FF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9034"/>
            <a:ext cx="9144000" cy="379993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Grant us Thy peace throughout our earthly life,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balm in sorrow and our stay in strife;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Then, when Thy voice shall bid our conflict cease,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Call us, O Lord, to Thine eternal peace.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9FD1BC-9400-4B19-8BEB-3EFF833D636A}"/>
              </a:ext>
            </a:extLst>
          </p:cNvPr>
          <p:cNvSpPr txBox="1"/>
          <p:nvPr/>
        </p:nvSpPr>
        <p:spPr>
          <a:xfrm>
            <a:off x="426720" y="5697808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2714073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John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Ellerton</a:t>
            </a:r>
            <a:endParaRPr lang="en-US" sz="10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2907007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221</Words>
  <Application>Microsoft Office PowerPoint</Application>
  <PresentationFormat>Widescreen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2022-10-18T07:54:52Z</dcterms:created>
  <dcterms:modified xsi:type="dcterms:W3CDTF">2023-06-14T06:35:10Z</dcterms:modified>
</cp:coreProperties>
</file>